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  <p:sldMasterId id="2147483672" r:id="rId5"/>
  </p:sldMasterIdLst>
  <p:notesMasterIdLst>
    <p:notesMasterId r:id="rId21"/>
  </p:notesMasterIdLst>
  <p:handoutMasterIdLst>
    <p:handoutMasterId r:id="rId22"/>
  </p:handoutMasterIdLst>
  <p:sldIdLst>
    <p:sldId id="256" r:id="rId6"/>
    <p:sldId id="274" r:id="rId7"/>
    <p:sldId id="271" r:id="rId8"/>
    <p:sldId id="272" r:id="rId9"/>
    <p:sldId id="287" r:id="rId10"/>
    <p:sldId id="288" r:id="rId11"/>
    <p:sldId id="286" r:id="rId12"/>
    <p:sldId id="276" r:id="rId13"/>
    <p:sldId id="277" r:id="rId14"/>
    <p:sldId id="280" r:id="rId15"/>
    <p:sldId id="282" r:id="rId16"/>
    <p:sldId id="281" r:id="rId17"/>
    <p:sldId id="283" r:id="rId18"/>
    <p:sldId id="284" r:id="rId19"/>
    <p:sldId id="269" r:id="rId20"/>
  </p:sldIdLst>
  <p:sldSz cx="9144000" cy="5143500" type="screen16x9"/>
  <p:notesSz cx="7010400" cy="9236075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ヒラギノ角ゴ Pro W3" pitchFamily="124" charset="-128"/>
        <a:cs typeface="+mn-cs"/>
      </a:defRPr>
    </a:lvl1pPr>
    <a:lvl2pPr marL="389626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ヒラギノ角ゴ Pro W3" pitchFamily="124" charset="-128"/>
        <a:cs typeface="+mn-cs"/>
      </a:defRPr>
    </a:lvl2pPr>
    <a:lvl3pPr marL="779252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ヒラギノ角ゴ Pro W3" pitchFamily="124" charset="-128"/>
        <a:cs typeface="+mn-cs"/>
      </a:defRPr>
    </a:lvl3pPr>
    <a:lvl4pPr marL="1168878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ヒラギノ角ゴ Pro W3" pitchFamily="124" charset="-128"/>
        <a:cs typeface="+mn-cs"/>
      </a:defRPr>
    </a:lvl4pPr>
    <a:lvl5pPr marL="1558503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ヒラギノ角ゴ Pro W3" pitchFamily="124" charset="-128"/>
        <a:cs typeface="+mn-cs"/>
      </a:defRPr>
    </a:lvl5pPr>
    <a:lvl6pPr marL="1948129" algn="l" defTabSz="779252" rtl="0" eaLnBrk="1" latinLnBrk="0" hangingPunct="1">
      <a:defRPr sz="1200" kern="1200">
        <a:solidFill>
          <a:schemeClr val="tx1"/>
        </a:solidFill>
        <a:latin typeface="Arial" pitchFamily="34" charset="0"/>
        <a:ea typeface="ヒラギノ角ゴ Pro W3" pitchFamily="124" charset="-128"/>
        <a:cs typeface="+mn-cs"/>
      </a:defRPr>
    </a:lvl6pPr>
    <a:lvl7pPr marL="2337755" algn="l" defTabSz="779252" rtl="0" eaLnBrk="1" latinLnBrk="0" hangingPunct="1">
      <a:defRPr sz="1200" kern="1200">
        <a:solidFill>
          <a:schemeClr val="tx1"/>
        </a:solidFill>
        <a:latin typeface="Arial" pitchFamily="34" charset="0"/>
        <a:ea typeface="ヒラギノ角ゴ Pro W3" pitchFamily="124" charset="-128"/>
        <a:cs typeface="+mn-cs"/>
      </a:defRPr>
    </a:lvl7pPr>
    <a:lvl8pPr marL="2727381" algn="l" defTabSz="779252" rtl="0" eaLnBrk="1" latinLnBrk="0" hangingPunct="1">
      <a:defRPr sz="1200" kern="1200">
        <a:solidFill>
          <a:schemeClr val="tx1"/>
        </a:solidFill>
        <a:latin typeface="Arial" pitchFamily="34" charset="0"/>
        <a:ea typeface="ヒラギノ角ゴ Pro W3" pitchFamily="124" charset="-128"/>
        <a:cs typeface="+mn-cs"/>
      </a:defRPr>
    </a:lvl8pPr>
    <a:lvl9pPr marL="3117007" algn="l" defTabSz="779252" rtl="0" eaLnBrk="1" latinLnBrk="0" hangingPunct="1">
      <a:defRPr sz="1200" kern="1200">
        <a:solidFill>
          <a:schemeClr val="tx1"/>
        </a:solidFill>
        <a:latin typeface="Arial" pitchFamily="34" charset="0"/>
        <a:ea typeface="ヒラギノ角ゴ Pro W3" pitchFamily="12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32" userDrawn="1">
          <p15:clr>
            <a:srgbClr val="A4A3A4"/>
          </p15:clr>
        </p15:guide>
        <p15:guide id="4" orient="horz" pos="2748" userDrawn="1">
          <p15:clr>
            <a:srgbClr val="A4A3A4"/>
          </p15:clr>
        </p15:guide>
        <p15:guide id="5" orient="horz" pos="3888">
          <p15:clr>
            <a:srgbClr val="A4A3A4"/>
          </p15:clr>
        </p15:guide>
        <p15:guide id="11" pos="5760" userDrawn="1">
          <p15:clr>
            <a:srgbClr val="A4A3A4"/>
          </p15:clr>
        </p15:guide>
        <p15:guide id="15" pos="6144">
          <p15:clr>
            <a:srgbClr val="A4A3A4"/>
          </p15:clr>
        </p15:guide>
        <p15:guide id="16" orient="horz" pos="276" userDrawn="1">
          <p15:clr>
            <a:srgbClr val="A4A3A4"/>
          </p15:clr>
        </p15:guide>
        <p15:guide id="20" pos="2736" userDrawn="1">
          <p15:clr>
            <a:srgbClr val="A4A3A4"/>
          </p15:clr>
        </p15:guide>
        <p15:guide id="21" pos="5688" userDrawn="1">
          <p15:clr>
            <a:srgbClr val="A4A3A4"/>
          </p15:clr>
        </p15:guide>
        <p15:guide id="22" orient="horz" pos="1956" userDrawn="1">
          <p15:clr>
            <a:srgbClr val="A4A3A4"/>
          </p15:clr>
        </p15:guide>
        <p15:guide id="26" orient="horz" pos="3036" userDrawn="1">
          <p15:clr>
            <a:srgbClr val="A4A3A4"/>
          </p15:clr>
        </p15:guide>
        <p15:guide id="27" orient="horz" pos="1644" userDrawn="1">
          <p15:clr>
            <a:srgbClr val="A4A3A4"/>
          </p15:clr>
        </p15:guide>
        <p15:guide id="28" orient="horz" pos="1860" userDrawn="1">
          <p15:clr>
            <a:srgbClr val="A4A3A4"/>
          </p15:clr>
        </p15:guide>
        <p15:guide id="29" pos="2880" userDrawn="1">
          <p15:clr>
            <a:srgbClr val="A4A3A4"/>
          </p15:clr>
        </p15:guide>
        <p15:guide id="31" orient="horz" pos="804" userDrawn="1">
          <p15:clr>
            <a:srgbClr val="A4A3A4"/>
          </p15:clr>
        </p15:guide>
        <p15:guide id="32" pos="5448" userDrawn="1">
          <p15:clr>
            <a:srgbClr val="A4A3A4"/>
          </p15:clr>
        </p15:guide>
        <p15:guide id="33" pos="480" userDrawn="1">
          <p15:clr>
            <a:srgbClr val="A4A3A4"/>
          </p15:clr>
        </p15:guide>
        <p15:guide id="34" pos="336" userDrawn="1">
          <p15:clr>
            <a:srgbClr val="A4A3A4"/>
          </p15:clr>
        </p15:guide>
        <p15:guide id="35" orient="horz" pos="348" userDrawn="1">
          <p15:clr>
            <a:srgbClr val="A4A3A4"/>
          </p15:clr>
        </p15:guide>
        <p15:guide id="36" orient="horz" pos="2169">
          <p15:clr>
            <a:srgbClr val="A4A3A4"/>
          </p15:clr>
        </p15:guide>
        <p15:guide id="37" orient="horz" pos="3239">
          <p15:clr>
            <a:srgbClr val="A4A3A4"/>
          </p15:clr>
        </p15:guide>
        <p15:guide id="38" orient="horz" pos="606">
          <p15:clr>
            <a:srgbClr val="A4A3A4"/>
          </p15:clr>
        </p15:guide>
        <p15:guide id="39" orient="horz" pos="2772">
          <p15:clr>
            <a:srgbClr val="A4A3A4"/>
          </p15:clr>
        </p15:guide>
        <p15:guide id="40" pos="5759">
          <p15:clr>
            <a:srgbClr val="A4A3A4"/>
          </p15:clr>
        </p15:guide>
        <p15:guide id="41" pos="5700">
          <p15:clr>
            <a:srgbClr val="A4A3A4"/>
          </p15:clr>
        </p15:guide>
        <p15:guide id="42" pos="2944">
          <p15:clr>
            <a:srgbClr val="A4A3A4"/>
          </p15:clr>
        </p15:guide>
        <p15:guide id="43" pos="4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1EFF"/>
    <a:srgbClr val="FFCC00"/>
    <a:srgbClr val="00CCFF"/>
    <a:srgbClr val="00008C"/>
    <a:srgbClr val="F46E00"/>
    <a:srgbClr val="9AF7FF"/>
    <a:srgbClr val="F2F2F2"/>
    <a:srgbClr val="D9D9D9"/>
    <a:srgbClr val="2C2D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35" autoAdjust="0"/>
    <p:restoredTop sz="92819" autoAdjust="0"/>
  </p:normalViewPr>
  <p:slideViewPr>
    <p:cSldViewPr snapToGrid="0">
      <p:cViewPr varScale="1">
        <p:scale>
          <a:sx n="105" d="100"/>
          <a:sy n="105" d="100"/>
        </p:scale>
        <p:origin x="782" y="82"/>
      </p:cViewPr>
      <p:guideLst>
        <p:guide orient="horz" pos="2532"/>
        <p:guide orient="horz" pos="2748"/>
        <p:guide orient="horz" pos="3888"/>
        <p:guide pos="5760"/>
        <p:guide pos="6144"/>
        <p:guide orient="horz" pos="276"/>
        <p:guide pos="2736"/>
        <p:guide pos="5688"/>
        <p:guide orient="horz" pos="1956"/>
        <p:guide orient="horz" pos="3036"/>
        <p:guide orient="horz" pos="1644"/>
        <p:guide orient="horz" pos="1860"/>
        <p:guide pos="2880"/>
        <p:guide orient="horz" pos="804"/>
        <p:guide pos="5448"/>
        <p:guide pos="480"/>
        <p:guide pos="336"/>
        <p:guide orient="horz" pos="348"/>
        <p:guide orient="horz" pos="2169"/>
        <p:guide orient="horz" pos="3239"/>
        <p:guide orient="horz" pos="606"/>
        <p:guide orient="horz" pos="2772"/>
        <p:guide pos="5759"/>
        <p:guide pos="5700"/>
        <p:guide pos="2944"/>
        <p:guide pos="4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2766" y="-120"/>
      </p:cViewPr>
      <p:guideLst>
        <p:guide orient="horz" pos="2909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2"/>
            <a:ext cx="3047645" cy="454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7335" tIns="43666" rIns="87335" bIns="43666" numCol="1" anchor="t" anchorCtr="0" compatLnSpc="1">
            <a:prstTxWarp prst="textNoShape">
              <a:avLst/>
            </a:prstTxWarp>
          </a:bodyPr>
          <a:lstStyle>
            <a:lvl1pPr algn="l" defTabSz="873824">
              <a:defRPr sz="11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2756" y="2"/>
            <a:ext cx="3047644" cy="454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7335" tIns="43666" rIns="87335" bIns="43666" numCol="1" anchor="t" anchorCtr="0" compatLnSpc="1">
            <a:prstTxWarp prst="textNoShape">
              <a:avLst/>
            </a:prstTxWarp>
          </a:bodyPr>
          <a:lstStyle>
            <a:lvl1pPr algn="r" defTabSz="873824">
              <a:defRPr sz="11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781867"/>
            <a:ext cx="3047645" cy="454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7335" tIns="43666" rIns="87335" bIns="43666" numCol="1" anchor="b" anchorCtr="0" compatLnSpc="1">
            <a:prstTxWarp prst="textNoShape">
              <a:avLst/>
            </a:prstTxWarp>
          </a:bodyPr>
          <a:lstStyle>
            <a:lvl1pPr algn="l" defTabSz="873824">
              <a:defRPr sz="11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17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2756" y="8781867"/>
            <a:ext cx="3047644" cy="454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7335" tIns="43666" rIns="87335" bIns="43666" numCol="1" anchor="b" anchorCtr="0" compatLnSpc="1">
            <a:prstTxWarp prst="textNoShape">
              <a:avLst/>
            </a:prstTxWarp>
          </a:bodyPr>
          <a:lstStyle>
            <a:lvl1pPr algn="r" defTabSz="873824">
              <a:defRPr sz="1100" smtClean="0"/>
            </a:lvl1pPr>
          </a:lstStyle>
          <a:p>
            <a:pPr>
              <a:defRPr/>
            </a:pPr>
            <a:fld id="{DA6835A3-9366-4C20-B248-0AC9C46AA6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0723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0"/>
            <a:ext cx="3036205" cy="460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8989" tIns="44493" rIns="88989" bIns="44493" numCol="1" anchor="t" anchorCtr="0" compatLnSpc="1">
            <a:prstTxWarp prst="textNoShape">
              <a:avLst/>
            </a:prstTxWarp>
          </a:bodyPr>
          <a:lstStyle>
            <a:lvl1pPr algn="l" defTabSz="889540">
              <a:defRPr sz="11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2563" y="0"/>
            <a:ext cx="3036205" cy="460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8989" tIns="44493" rIns="88989" bIns="44493" numCol="1" anchor="t" anchorCtr="0" compatLnSpc="1">
            <a:prstTxWarp prst="textNoShape">
              <a:avLst/>
            </a:prstTxWarp>
          </a:bodyPr>
          <a:lstStyle>
            <a:lvl1pPr algn="r" defTabSz="889540">
              <a:defRPr sz="11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27038" y="693738"/>
            <a:ext cx="6156325" cy="3463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7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9407" y="4387248"/>
            <a:ext cx="5611588" cy="415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8989" tIns="44493" rIns="88989" bIns="4449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3" y="8775968"/>
            <a:ext cx="3036205" cy="458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8989" tIns="44493" rIns="88989" bIns="44493" numCol="1" anchor="b" anchorCtr="0" compatLnSpc="1">
            <a:prstTxWarp prst="textNoShape">
              <a:avLst/>
            </a:prstTxWarp>
          </a:bodyPr>
          <a:lstStyle>
            <a:lvl1pPr algn="l" defTabSz="889540">
              <a:defRPr sz="11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97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2563" y="8775968"/>
            <a:ext cx="3036205" cy="458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8989" tIns="44493" rIns="88989" bIns="44493" numCol="1" anchor="b" anchorCtr="0" compatLnSpc="1">
            <a:prstTxWarp prst="textNoShape">
              <a:avLst/>
            </a:prstTxWarp>
          </a:bodyPr>
          <a:lstStyle>
            <a:lvl1pPr algn="r" defTabSz="889540">
              <a:defRPr sz="1100" smtClean="0"/>
            </a:lvl1pPr>
          </a:lstStyle>
          <a:p>
            <a:pPr>
              <a:defRPr/>
            </a:pPr>
            <a:fld id="{C0C428FF-E08F-45DE-BAC9-258D4444EC1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449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34" charset="0"/>
        <a:ea typeface="ヒラギノ角ゴ Pro W3" pitchFamily="124" charset="-128"/>
        <a:cs typeface="Geneva" pitchFamily="34" charset="0"/>
      </a:defRPr>
    </a:lvl1pPr>
    <a:lvl2pPr marL="389626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34" charset="0"/>
        <a:ea typeface="ヒラギノ角ゴ Pro W3" pitchFamily="124" charset="-128"/>
        <a:cs typeface="Geneva" pitchFamily="34" charset="0"/>
      </a:defRPr>
    </a:lvl2pPr>
    <a:lvl3pPr marL="779252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34" charset="0"/>
        <a:ea typeface="ヒラギノ角ゴ Pro W3" pitchFamily="124" charset="-128"/>
        <a:cs typeface="Geneva" pitchFamily="34" charset="0"/>
      </a:defRPr>
    </a:lvl3pPr>
    <a:lvl4pPr marL="116887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34" charset="0"/>
        <a:ea typeface="ヒラギノ角ゴ Pro W3" pitchFamily="124" charset="-128"/>
        <a:cs typeface="Geneva" pitchFamily="34" charset="0"/>
      </a:defRPr>
    </a:lvl4pPr>
    <a:lvl5pPr marL="1558503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34" charset="0"/>
        <a:ea typeface="ヒラギノ角ゴ Pro W3" pitchFamily="124" charset="-128"/>
        <a:cs typeface="Geneva" pitchFamily="34" charset="0"/>
      </a:defRPr>
    </a:lvl5pPr>
    <a:lvl6pPr marL="1948129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C428FF-E08F-45DE-BAC9-258D4444EC10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027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2" name="Picture 14" descr="C:\Users\10630824\Desktop\Microot template\poly.em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32" y="456328"/>
            <a:ext cx="9153331" cy="467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348105" y="3230193"/>
            <a:ext cx="5556738" cy="221456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600" b="0" i="0">
                <a:solidFill>
                  <a:srgbClr val="ED8B00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348105" y="2269550"/>
            <a:ext cx="5561624" cy="430887"/>
          </a:xfrm>
          <a:noFill/>
          <a:ln w="9525">
            <a:noFill/>
            <a:miter lim="800000"/>
            <a:headEnd/>
            <a:tailEnd/>
          </a:ln>
        </p:spPr>
        <p:txBody>
          <a:bodyPr anchor="t"/>
          <a:lstStyle>
            <a:lvl1pPr>
              <a:defRPr sz="2700" b="0" i="0">
                <a:solidFill>
                  <a:srgbClr val="2C2D8B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pic>
        <p:nvPicPr>
          <p:cNvPr id="13" name="Picture 2" descr="C:\Users\10630824\Desktop\Microot template\LTI logo (3).pn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469"/>
          <a:stretch/>
        </p:blipFill>
        <p:spPr bwMode="auto">
          <a:xfrm>
            <a:off x="6103631" y="4581795"/>
            <a:ext cx="1294850" cy="27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631" y="267475"/>
            <a:ext cx="689056" cy="51062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34" y="267475"/>
            <a:ext cx="864729" cy="62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705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189" y="940222"/>
            <a:ext cx="8615227" cy="372508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878" y="240427"/>
            <a:ext cx="8024283" cy="384721"/>
          </a:xfrm>
          <a:noFill/>
          <a:ln>
            <a:noFill/>
          </a:ln>
        </p:spPr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2" descr="C:\Users\10630824\Desktop\Microot template\LTI logo (2)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04" y="4755049"/>
            <a:ext cx="426695" cy="24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10630824\Desktop\Microot template\corners (3)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377" y="3907747"/>
            <a:ext cx="1430176" cy="164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 userDrawn="1"/>
        </p:nvSpPr>
        <p:spPr>
          <a:xfrm>
            <a:off x="8499435" y="4824116"/>
            <a:ext cx="3647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C5957C0-C9FD-924F-A662-3B71DAE40C56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/>
                <a:cs typeface="Calibri Light"/>
              </a:rPr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uk-UA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/>
              <a:cs typeface="Calibri Light"/>
            </a:endParaRPr>
          </a:p>
        </p:txBody>
      </p:sp>
      <p:pic>
        <p:nvPicPr>
          <p:cNvPr id="8" name="Picture 4" descr="C:\Users\10630824\Desktop\Microot template\corners (2)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25392" y="-30236"/>
            <a:ext cx="688705" cy="699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11"/>
          <p:cNvSpPr>
            <a:spLocks noGrp="1"/>
          </p:cNvSpPr>
          <p:nvPr>
            <p:ph sz="quarter" idx="10" hasCustomPrompt="1"/>
          </p:nvPr>
        </p:nvSpPr>
        <p:spPr>
          <a:xfrm>
            <a:off x="343291" y="681005"/>
            <a:ext cx="7964402" cy="188523"/>
          </a:xfrm>
        </p:spPr>
        <p:txBody>
          <a:bodyPr/>
          <a:lstStyle>
            <a:lvl1pPr marL="0" indent="0">
              <a:buNone/>
              <a:defRPr sz="1200" b="0" baseline="0">
                <a:solidFill>
                  <a:srgbClr val="ED8B00"/>
                </a:solidFill>
              </a:defRPr>
            </a:lvl1pPr>
          </a:lstStyle>
          <a:p>
            <a:pPr lvl="0"/>
            <a:r>
              <a:rPr lang="en-US" dirty="0"/>
              <a:t>Secondary title place holder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3086252" y="4849624"/>
            <a:ext cx="29590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411610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0677" y="971550"/>
            <a:ext cx="4290646" cy="36576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2677" y="971550"/>
            <a:ext cx="4290646" cy="36576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2" descr="C:\Users\10630824\Desktop\Microot template\LTI logo (2)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04" y="4755049"/>
            <a:ext cx="426695" cy="24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 descr="C:\Users\10630824\Desktop\Microot template\corners (3)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377" y="3907747"/>
            <a:ext cx="1430176" cy="164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 userDrawn="1"/>
        </p:nvSpPr>
        <p:spPr>
          <a:xfrm>
            <a:off x="8499435" y="4824116"/>
            <a:ext cx="3647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C5957C0-C9FD-924F-A662-3B71DAE40C56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/>
                <a:cs typeface="Calibri Light"/>
              </a:rPr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uk-UA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/>
              <a:cs typeface="Calibri Light"/>
            </a:endParaRPr>
          </a:p>
        </p:txBody>
      </p:sp>
      <p:pic>
        <p:nvPicPr>
          <p:cNvPr id="9" name="Picture 4" descr="C:\Users\10630824\Desktop\Microot template\corners (2)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25392" y="-30236"/>
            <a:ext cx="688705" cy="699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 userDrawn="1"/>
        </p:nvSpPr>
        <p:spPr>
          <a:xfrm>
            <a:off x="3086252" y="4849624"/>
            <a:ext cx="29590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8163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2" name="Picture 14" descr="C:\Users\10630824\Desktop\Microot template\poly.em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32" y="456328"/>
            <a:ext cx="9153331" cy="467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348105" y="2269550"/>
            <a:ext cx="5561624" cy="430887"/>
          </a:xfrm>
          <a:noFill/>
          <a:ln w="9525">
            <a:noFill/>
            <a:miter lim="800000"/>
            <a:headEnd/>
            <a:tailEnd/>
          </a:ln>
        </p:spPr>
        <p:txBody>
          <a:bodyPr anchor="t"/>
          <a:lstStyle>
            <a:lvl1pPr>
              <a:defRPr sz="2700" b="0" i="0">
                <a:solidFill>
                  <a:srgbClr val="2C2D8B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532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3" descr="C:\Users\10630824\Desktop\Microot template\corners (3)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377" y="3907747"/>
            <a:ext cx="1430176" cy="164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>
          <a:xfrm>
            <a:off x="8483655" y="4824116"/>
            <a:ext cx="3962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C5957C0-C9FD-924F-A662-3B71DAE40C56}" type="slidenum">
              <a:rPr kumimoji="0" lang="uk-UA" sz="14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/>
                <a:cs typeface="Calibri Light"/>
              </a:rPr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uk-UA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/>
              <a:cs typeface="Calibri Light"/>
            </a:endParaRPr>
          </a:p>
        </p:txBody>
      </p:sp>
      <p:pic>
        <p:nvPicPr>
          <p:cNvPr id="7" name="Picture 4" descr="C:\Users\10630824\Desktop\Microot template\corners (2)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25392" y="-30236"/>
            <a:ext cx="688705" cy="699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 userDrawn="1"/>
        </p:nvSpPr>
        <p:spPr>
          <a:xfrm>
            <a:off x="3086252" y="4849624"/>
            <a:ext cx="29590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pic>
        <p:nvPicPr>
          <p:cNvPr id="9" name="Picture 2" descr="C:\Users\10630824\Desktop\Microot template\LTI logo (2)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04" y="4755049"/>
            <a:ext cx="426695" cy="24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343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14E39C5E-3938-484F-9F2C-43A53F2F2C23}" type="datetimeFigureOut">
              <a:rPr lang="en-US" smtClean="0"/>
              <a:t>8/20/2022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2F87D1DA-C60F-764E-8590-C8E0B173B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62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258189" y="731070"/>
            <a:ext cx="8615227" cy="3934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269878" y="240427"/>
            <a:ext cx="8594260" cy="38472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3086252" y="4849624"/>
            <a:ext cx="29590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pic>
        <p:nvPicPr>
          <p:cNvPr id="2" name="Picture 2" descr="C:\Users\10630824\Desktop\Microot template\LTI logo (2).png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04" y="4755049"/>
            <a:ext cx="426695" cy="24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10630824\Desktop\Microot template\corners (3).png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377" y="3907747"/>
            <a:ext cx="1430176" cy="164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 userDrawn="1"/>
        </p:nvSpPr>
        <p:spPr>
          <a:xfrm>
            <a:off x="8483655" y="4824116"/>
            <a:ext cx="3962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C5957C0-C9FD-924F-A662-3B71DAE40C56}" type="slidenum">
              <a:rPr kumimoji="0" lang="uk-UA" sz="14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charset="0"/>
                <a:ea typeface="Calibri Light" charset="0"/>
                <a:cs typeface="Calibri Light" charset="0"/>
              </a:rPr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uk-UA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028" name="Picture 4" descr="C:\Users\10630824\Desktop\Microot template\corners (2).png"/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8304" y="-37324"/>
            <a:ext cx="688705" cy="699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3" r:id="rId3"/>
    <p:sldLayoutId id="2147483680" r:id="rId4"/>
    <p:sldLayoutId id="2147483665" r:id="rId5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500" b="0" i="0" baseline="0">
          <a:solidFill>
            <a:srgbClr val="2C2D8B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389626"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779252"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168878"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1558503"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46110" indent="-146110" algn="l" defTabSz="1566621" rtl="0" eaLnBrk="0" fontAlgn="base" hangingPunct="0">
        <a:spcBef>
          <a:spcPct val="75000"/>
        </a:spcBef>
        <a:spcAft>
          <a:spcPct val="0"/>
        </a:spcAft>
        <a:buClrTx/>
        <a:buFont typeface="Wingdings" charset="2"/>
        <a:buChar char="§"/>
        <a:defRPr sz="16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293573" indent="-146110" algn="l" defTabSz="1566621" rtl="0" eaLnBrk="0" fontAlgn="base" hangingPunct="0">
        <a:spcBef>
          <a:spcPct val="25000"/>
        </a:spcBef>
        <a:spcAft>
          <a:spcPct val="0"/>
        </a:spcAft>
        <a:buClrTx/>
        <a:buSzPct val="80000"/>
        <a:buFont typeface="Wingdings" charset="2"/>
        <a:buChar char="§"/>
        <a:defRPr sz="16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441035" indent="-146110" algn="l" defTabSz="1566621" rtl="0" eaLnBrk="0" fontAlgn="base" hangingPunct="0">
        <a:spcBef>
          <a:spcPct val="25000"/>
        </a:spcBef>
        <a:spcAft>
          <a:spcPct val="0"/>
        </a:spcAft>
        <a:buClrTx/>
        <a:buSzPct val="70000"/>
        <a:buFont typeface="Wingdings" charset="2"/>
        <a:buChar char="§"/>
        <a:defRPr sz="16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584439" indent="-142052" algn="l" defTabSz="1566621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16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726490" indent="-140698" algn="l" defTabSz="1566621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16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116116" indent="-140698" algn="l" defTabSz="1566621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200">
          <a:solidFill>
            <a:srgbClr val="53565A"/>
          </a:solidFill>
          <a:latin typeface="+mn-lt"/>
          <a:ea typeface="+mn-ea"/>
          <a:cs typeface="+mn-cs"/>
        </a:defRPr>
      </a:lvl6pPr>
      <a:lvl7pPr marL="1505742" indent="-140698" algn="l" defTabSz="1566621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200">
          <a:solidFill>
            <a:srgbClr val="53565A"/>
          </a:solidFill>
          <a:latin typeface="+mn-lt"/>
          <a:ea typeface="+mn-ea"/>
          <a:cs typeface="+mn-cs"/>
        </a:defRPr>
      </a:lvl7pPr>
      <a:lvl8pPr marL="1895368" indent="-140698" algn="l" defTabSz="1566621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200">
          <a:solidFill>
            <a:srgbClr val="53565A"/>
          </a:solidFill>
          <a:latin typeface="+mn-lt"/>
          <a:ea typeface="+mn-ea"/>
          <a:cs typeface="+mn-cs"/>
        </a:defRPr>
      </a:lvl8pPr>
      <a:lvl9pPr marL="2284994" indent="-140698" algn="l" defTabSz="1566621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2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114" y="1785786"/>
            <a:ext cx="2191771" cy="157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36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000624" y="2852370"/>
            <a:ext cx="7142752" cy="693953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rgbClr val="002060"/>
                </a:solidFill>
              </a:rPr>
              <a:t>We will help you in buy your Dream House</a:t>
            </a:r>
          </a:p>
          <a:p>
            <a:pPr algn="ctr"/>
            <a:endParaRPr lang="en-US" sz="600" dirty="0">
              <a:solidFill>
                <a:srgbClr val="002060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348105" y="1678194"/>
            <a:ext cx="5561624" cy="830997"/>
          </a:xfrm>
        </p:spPr>
        <p:txBody>
          <a:bodyPr/>
          <a:lstStyle/>
          <a:p>
            <a:pPr algn="ctr">
              <a:defRPr/>
            </a:pPr>
            <a:r>
              <a:rPr lang="en-US" sz="5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Loan</a:t>
            </a:r>
          </a:p>
        </p:txBody>
      </p:sp>
    </p:spTree>
    <p:extLst>
      <p:ext uri="{BB962C8B-B14F-4D97-AF65-F5344CB8AC3E}">
        <p14:creationId xmlns:p14="http://schemas.microsoft.com/office/powerpoint/2010/main" val="173650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C136A17-E05E-E262-40B5-6F7A083B0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B44FAF-50C9-8803-23CB-E9738F4B9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89" y="172536"/>
            <a:ext cx="8627622" cy="449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158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95FA13-796A-DC17-C279-2943A4209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8104A8-EDFC-4ED8-41B7-F92DC6E03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138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C51400-16A8-52BE-3E5D-5C5954285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746E3A-1374-C2AF-D9B4-56BFF0434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43" y="415636"/>
            <a:ext cx="8688768" cy="4249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91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155335-11CA-08A0-C0EC-B87B9FF06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4566" y="939800"/>
            <a:ext cx="6623756" cy="3725863"/>
          </a:xfrm>
        </p:spPr>
      </p:pic>
    </p:spTree>
    <p:extLst>
      <p:ext uri="{BB962C8B-B14F-4D97-AF65-F5344CB8AC3E}">
        <p14:creationId xmlns:p14="http://schemas.microsoft.com/office/powerpoint/2010/main" val="2052292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517F743-05F8-E619-FE5D-AD9D41813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0EFF0B-FF63-C0A3-504F-10B95F8B6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88" y="329313"/>
            <a:ext cx="8615227" cy="433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530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7520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F6400B-98C3-41E3-AD23-8BB7E0386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</a:p>
          <a:p>
            <a:pPr lvl="1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7463" lvl="1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CAF4BA-B924-449B-BB8E-2CF1D4E2C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78" y="240427"/>
            <a:ext cx="8024283" cy="553998"/>
          </a:xfrm>
        </p:spPr>
        <p:txBody>
          <a:bodyPr/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INFORMATION</a:t>
            </a:r>
          </a:p>
        </p:txBody>
      </p:sp>
    </p:spTree>
    <p:extLst>
      <p:ext uri="{BB962C8B-B14F-4D97-AF65-F5344CB8AC3E}">
        <p14:creationId xmlns:p14="http://schemas.microsoft.com/office/powerpoint/2010/main" val="1441087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964396-3961-4DE3-820B-BFAB6BF56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189" y="1183341"/>
            <a:ext cx="8615227" cy="3481964"/>
          </a:xfrm>
        </p:spPr>
        <p:txBody>
          <a:bodyPr/>
          <a:lstStyle/>
          <a:p>
            <a:pPr marL="147463" lvl="1" indent="0" algn="ctr">
              <a:buNone/>
            </a:pPr>
            <a:r>
              <a:rPr lang="en-US" sz="2400" dirty="0"/>
              <a:t>Our project is a java web-based application which provides the facility of home loan to eligible Customers. We provide a hassle-free user-friendly online platform to our users through which they can apply for loans based on their own requirements and keep a track of their status and record during the entire process of their loan approval. </a:t>
            </a:r>
            <a:endParaRPr lang="en-SG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676701D-A4FD-423D-B706-8A803B75D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78" y="240427"/>
            <a:ext cx="8024283" cy="553998"/>
          </a:xfrm>
        </p:spPr>
        <p:txBody>
          <a:bodyPr/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760889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06AD907-6B26-49A2-B95B-69749A350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system increases user retention and simplifies loan and EMI management. </a:t>
            </a:r>
          </a:p>
          <a:p>
            <a:r>
              <a:rPr lang="en-US" dirty="0"/>
              <a:t>Our project is designed to be used by any individual for home loan. </a:t>
            </a:r>
          </a:p>
          <a:p>
            <a:r>
              <a:rPr lang="en-US" dirty="0"/>
              <a:t>Our  users can view available services, policies, benefits and other information related to a specific loan. The system collects the required information about the individual and then verifies if they satisfy the eligibility criteria based on which the loan gets approved or rejected. </a:t>
            </a: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4FD4BD-EB07-499E-9762-17E49D64D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78" y="240427"/>
            <a:ext cx="8024283" cy="553998"/>
          </a:xfrm>
        </p:spPr>
        <p:txBody>
          <a:bodyPr/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1654692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488C6A-A68E-0E8E-B4A7-4D21C3128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FRONT END – ANGULAR 8</a:t>
            </a:r>
          </a:p>
          <a:p>
            <a:r>
              <a:rPr lang="en-US" dirty="0"/>
              <a:t>BACK END – SPRING BOOT</a:t>
            </a:r>
          </a:p>
          <a:p>
            <a:r>
              <a:rPr lang="en-US" dirty="0"/>
              <a:t>DATABASE- ORACLE </a:t>
            </a:r>
          </a:p>
          <a:p>
            <a:r>
              <a:rPr lang="en-US" dirty="0"/>
              <a:t>API TESTING TOOL USED- POSTMAN</a:t>
            </a: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4F3274-931C-7F81-D3AF-967D68867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7549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4F3274-931C-7F81-D3AF-967D68867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78" y="240427"/>
            <a:ext cx="8024283" cy="384721"/>
          </a:xfrm>
        </p:spPr>
        <p:txBody>
          <a:bodyPr/>
          <a:lstStyle/>
          <a:p>
            <a:r>
              <a:rPr lang="en-US" dirty="0"/>
              <a:t>Scrum Board</a:t>
            </a:r>
            <a:endParaRPr lang="en-IN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B3C6D5-DFE5-D6AE-992D-DE56C2A8A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632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F6400B-98C3-41E3-AD23-8BB7E0386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CAF4BA-B924-449B-BB8E-2CF1D4E2C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78" y="240427"/>
            <a:ext cx="8024283" cy="553998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ERD Diagram 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CBC32B-0293-60AB-B6CA-54936CE62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735" y="940222"/>
            <a:ext cx="6945426" cy="404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246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845A0D3-2680-4993-8411-A632A533C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78" y="240427"/>
            <a:ext cx="8024283" cy="553998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GLIMPSE OF THE PROJECT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7F58A4-EB68-AE97-39DB-595B293EC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E3D0F5-4992-8563-9424-608ADC404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87" y="863145"/>
            <a:ext cx="8831942" cy="4135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70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01D912-02D8-E44A-A76D-59BF4D4B22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8114" y="658196"/>
            <a:ext cx="7634514" cy="4043753"/>
          </a:xfrm>
        </p:spPr>
      </p:pic>
    </p:spTree>
    <p:extLst>
      <p:ext uri="{BB962C8B-B14F-4D97-AF65-F5344CB8AC3E}">
        <p14:creationId xmlns:p14="http://schemas.microsoft.com/office/powerpoint/2010/main" val="2908965013"/>
      </p:ext>
    </p:extLst>
  </p:cSld>
  <p:clrMapOvr>
    <a:masterClrMapping/>
  </p:clrMapOvr>
</p:sld>
</file>

<file path=ppt/theme/theme1.xml><?xml version="1.0" encoding="utf-8"?>
<a:theme xmlns:a="http://schemas.openxmlformats.org/drawingml/2006/main" name="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Comments xmlns="71bf3f0a-df54-467d-89c2-87f8d534ba7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F8E8959049E8428369959651C7B244" ma:contentTypeVersion="1" ma:contentTypeDescription="Create a new document." ma:contentTypeScope="" ma:versionID="a3dfc01f428c3fcbfdafd221a376b9de">
  <xsd:schema xmlns:xsd="http://www.w3.org/2001/XMLSchema" xmlns:p="http://schemas.microsoft.com/office/2006/metadata/properties" xmlns:ns2="71bf3f0a-df54-467d-89c2-87f8d534ba77" targetNamespace="http://schemas.microsoft.com/office/2006/metadata/properties" ma:root="true" ma:fieldsID="96a372070048e73f7666a0524ec77300" ns2:_="">
    <xsd:import namespace="71bf3f0a-df54-467d-89c2-87f8d534ba77"/>
    <xsd:element name="properties">
      <xsd:complexType>
        <xsd:sequence>
          <xsd:element name="documentManagement">
            <xsd:complexType>
              <xsd:all>
                <xsd:element ref="ns2:Comments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71bf3f0a-df54-467d-89c2-87f8d534ba77" elementFormDefault="qualified">
    <xsd:import namespace="http://schemas.microsoft.com/office/2006/documentManagement/types"/>
    <xsd:element name="Comments" ma:index="10" nillable="true" ma:displayName="Comments" ma:internalName="Comments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24559248-63FA-4C6E-A37D-96FF4426E5C5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71bf3f0a-df54-467d-89c2-87f8d534ba77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ABB6DC8-0142-4676-96FE-F1693BA950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674307-C299-473D-A73D-C7DBA1A7BA1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bf3f0a-df54-467d-89c2-87f8d534ba77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24220</TotalTime>
  <Words>181</Words>
  <Application>Microsoft Office PowerPoint</Application>
  <PresentationFormat>On-screen Show (16:9)</PresentationFormat>
  <Paragraphs>22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 Light</vt:lpstr>
      <vt:lpstr>Symbol</vt:lpstr>
      <vt:lpstr>Times New Roman</vt:lpstr>
      <vt:lpstr>Wingdings</vt:lpstr>
      <vt:lpstr>L&amp;T Infotech</vt:lpstr>
      <vt:lpstr>Custom Design</vt:lpstr>
      <vt:lpstr>Home Loan</vt:lpstr>
      <vt:lpstr>TEAM INFORMATION</vt:lpstr>
      <vt:lpstr>PROBLEM STATEMENT</vt:lpstr>
      <vt:lpstr>OBJECTIVES</vt:lpstr>
      <vt:lpstr>TECHNOLOGIES USED</vt:lpstr>
      <vt:lpstr>Scrum Board</vt:lpstr>
      <vt:lpstr>ERD Diagram </vt:lpstr>
      <vt:lpstr>GLIMPSE OF THE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Citi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ICG_Pres(A4)</dc:title>
  <dc:creator>Rowsell, Karen [CCC-OT_OP]</dc:creator>
  <cp:lastModifiedBy>Harshit Garg</cp:lastModifiedBy>
  <cp:revision>1893</cp:revision>
  <cp:lastPrinted>2015-11-28T12:28:20Z</cp:lastPrinted>
  <dcterms:created xsi:type="dcterms:W3CDTF">2007-05-25T22:38:05Z</dcterms:created>
  <dcterms:modified xsi:type="dcterms:W3CDTF">2022-08-20T17:55:30Z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0x01010070F8E8959049E8428369959651C7B244</vt:lpwstr>
  </property>
  <property fmtid="{D5CDD505-2E9C-101B-9397-08002B2CF9AE}" pid="3" name="TOCOpt">
    <vt:lpwstr>1</vt:lpwstr>
  </property>
  <property fmtid="{D5CDD505-2E9C-101B-9397-08002B2CF9AE}" pid="4" name="PNSOpt">
    <vt:lpwstr>1</vt:lpwstr>
  </property>
  <property fmtid="{D5CDD505-2E9C-101B-9397-08002B2CF9AE}" pid="5" name="Pitchbook Compatible">
    <vt:lpwstr>Yes</vt:lpwstr>
  </property>
</Properties>
</file>